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1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9512398" cy="2262781"/>
          </a:xfrm>
        </p:spPr>
        <p:txBody>
          <a:bodyPr>
            <a:normAutofit/>
          </a:bodyPr>
          <a:lstStyle/>
          <a:p>
            <a:r>
              <a:rPr lang="en-US" altLang="zh-TW" sz="3600" b="1" dirty="0" smtClean="0"/>
              <a:t>Random-Key Cuckoo Search Algorithm</a:t>
            </a:r>
            <a:br>
              <a:rPr lang="en-US" altLang="zh-TW" sz="3600" b="1" dirty="0" smtClean="0"/>
            </a:br>
            <a:r>
              <a:rPr lang="en-US" altLang="zh-TW" sz="3600" b="1" dirty="0" smtClean="0"/>
              <a:t>(Discrete Cuckoo Search)</a:t>
            </a:r>
            <a:r>
              <a:rPr lang="zh-TW" altLang="en-US" sz="3600" b="1" dirty="0" smtClean="0"/>
              <a:t> </a:t>
            </a:r>
            <a:r>
              <a:rPr lang="en-US" altLang="zh-TW" sz="3600" b="1" dirty="0" smtClean="0"/>
              <a:t>for the TSP</a:t>
            </a:r>
            <a:endParaRPr lang="zh-TW" altLang="en-US" sz="36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Source: </a:t>
            </a:r>
            <a:r>
              <a:rPr lang="en-US" altLang="zh-TW" dirty="0" err="1" smtClean="0"/>
              <a:t>arXiv</a:t>
            </a:r>
            <a:r>
              <a:rPr lang="en-US" altLang="zh-TW" dirty="0" smtClean="0"/>
              <a:t> : 1607.04324v1 [cs.NE] 14 Apr 2016</a:t>
            </a:r>
          </a:p>
          <a:p>
            <a:r>
              <a:rPr lang="en-US" altLang="zh-TW" dirty="0" smtClean="0"/>
              <a:t>Author : Aziz </a:t>
            </a:r>
            <a:r>
              <a:rPr lang="en-US" altLang="zh-TW" dirty="0" err="1" smtClean="0"/>
              <a:t>Ouaarab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Belaid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Ahiod</a:t>
            </a:r>
            <a:r>
              <a:rPr lang="en-US" altLang="zh-TW" dirty="0" smtClean="0"/>
              <a:t>, Xin-She Yang</a:t>
            </a:r>
          </a:p>
          <a:p>
            <a:r>
              <a:rPr lang="en-US" altLang="zh-TW" dirty="0" smtClean="0"/>
              <a:t>Presented by : R07546030</a:t>
            </a:r>
            <a:r>
              <a:rPr lang="zh-TW" altLang="en-US" dirty="0" smtClean="0"/>
              <a:t> 林詠軒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63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DCS</a:t>
            </a:r>
            <a:r>
              <a:rPr lang="zh-TW" altLang="en-US" dirty="0" smtClean="0"/>
              <a:t> </a:t>
            </a:r>
            <a:r>
              <a:rPr lang="en-US" altLang="zh-TW" dirty="0" smtClean="0"/>
              <a:t>VS</a:t>
            </a:r>
            <a:r>
              <a:rPr lang="zh-TW" altLang="en-US" dirty="0" smtClean="0"/>
              <a:t> </a:t>
            </a:r>
            <a:r>
              <a:rPr lang="en-US" altLang="zh-TW" dirty="0" smtClean="0"/>
              <a:t>ACO</a:t>
            </a:r>
          </a:p>
          <a:p>
            <a:r>
              <a:rPr lang="en-US" altLang="zh-TW" dirty="0" smtClean="0"/>
              <a:t>Experimental </a:t>
            </a:r>
            <a:r>
              <a:rPr lang="en-US" altLang="zh-TW" dirty="0" smtClean="0"/>
              <a:t>results</a:t>
            </a:r>
          </a:p>
          <a:p>
            <a:r>
              <a:rPr lang="en-US" altLang="zh-TW" dirty="0" smtClean="0"/>
              <a:t>Conclusion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1452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DCS</a:t>
            </a:r>
            <a:endParaRPr lang="zh-TW" altLang="en-US" dirty="0"/>
          </a:p>
        </p:txBody>
      </p:sp>
      <p:pic>
        <p:nvPicPr>
          <p:cNvPr id="4" name="3D0850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641" y="1464617"/>
            <a:ext cx="8336804" cy="5210503"/>
          </a:xfrm>
        </p:spPr>
      </p:pic>
    </p:spTree>
    <p:extLst>
      <p:ext uri="{BB962C8B-B14F-4D97-AF65-F5344CB8AC3E}">
        <p14:creationId xmlns:p14="http://schemas.microsoft.com/office/powerpoint/2010/main" val="3281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ACO</a:t>
            </a:r>
            <a:endParaRPr lang="zh-TW" altLang="en-US" dirty="0"/>
          </a:p>
        </p:txBody>
      </p:sp>
      <p:pic>
        <p:nvPicPr>
          <p:cNvPr id="4" name="0C8F1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4552" y="1264555"/>
            <a:ext cx="8336805" cy="5210504"/>
          </a:xfrm>
        </p:spPr>
      </p:pic>
    </p:spTree>
    <p:extLst>
      <p:ext uri="{BB962C8B-B14F-4D97-AF65-F5344CB8AC3E}">
        <p14:creationId xmlns:p14="http://schemas.microsoft.com/office/powerpoint/2010/main" val="1507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Experimental results</a:t>
            </a:r>
            <a:endParaRPr lang="zh-TW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77889"/>
              </p:ext>
            </p:extLst>
          </p:nvPr>
        </p:nvGraphicFramePr>
        <p:xfrm>
          <a:off x="2062131" y="1355827"/>
          <a:ext cx="8853912" cy="49819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0784">
                  <a:extLst>
                    <a:ext uri="{9D8B030D-6E8A-4147-A177-3AD203B41FA5}">
                      <a16:colId xmlns:a16="http://schemas.microsoft.com/office/drawing/2014/main" val="43551499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3877944050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755640951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1290187509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1155165600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1715084898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940925617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1406312007"/>
                    </a:ext>
                  </a:extLst>
                </a:gridCol>
                <a:gridCol w="885391">
                  <a:extLst>
                    <a:ext uri="{9D8B030D-6E8A-4147-A177-3AD203B41FA5}">
                      <a16:colId xmlns:a16="http://schemas.microsoft.com/office/drawing/2014/main" val="3339361964"/>
                    </a:ext>
                  </a:extLst>
                </a:gridCol>
              </a:tblGrid>
              <a:tr h="30742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att48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taiwan50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berlin52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eil51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051110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ACO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DCS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949836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10957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23164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2773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14204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92974850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25110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2901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13528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66351416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21951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2743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7846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13973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66145910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22534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2614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13204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06380265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11134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24464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2624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14582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11862531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11202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25417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2693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7677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13405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95061294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24847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1106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2723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13735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865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33379136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11238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23203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2672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13881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890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89669721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10957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23454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2816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7677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13773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888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18023208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10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rgbClr val="E4FD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11325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23286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2740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7681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14467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870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8210252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b="1" u="none" strike="noStrike" smtClean="0">
                          <a:effectLst/>
                        </a:rPr>
                        <a:t>Shortest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effectLst/>
                        </a:rPr>
                        <a:t>10628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1200" b="1" u="none" strike="noStrike" dirty="0">
                          <a:effectLst/>
                        </a:rPr>
                        <a:t>　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  <a:p>
                      <a:pPr algn="l" fontAlgn="ctr"/>
                      <a:r>
                        <a:rPr lang="zh-TW" altLang="en-US" sz="1200" b="1" u="none" strike="noStrike" dirty="0">
                          <a:effectLst/>
                        </a:rPr>
                        <a:t>　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>
                          <a:effectLst/>
                        </a:rPr>
                        <a:t>7544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u="none" strike="noStrike" dirty="0">
                          <a:effectLst/>
                        </a:rPr>
                        <a:t>430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129650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Average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11142.8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23743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1112.3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2729.9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7696.7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13875.2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459.1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907.2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9276410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 dirty="0">
                          <a:effectLst/>
                        </a:rPr>
                        <a:t>Best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10957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21951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1102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2614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7677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13204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451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865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674615673"/>
                  </a:ext>
                </a:extLst>
              </a:tr>
              <a:tr h="3074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u="none" strike="noStrike">
                          <a:effectLst/>
                        </a:rPr>
                        <a:t>Worst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11325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25417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>
                          <a:effectLst/>
                        </a:rPr>
                        <a:t>1131</a:t>
                      </a:r>
                      <a:endParaRPr lang="en-US" altLang="zh-TW" sz="1200" b="1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2901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7846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14582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464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b="1" u="none" strike="noStrike" dirty="0">
                          <a:effectLst/>
                        </a:rPr>
                        <a:t>947</a:t>
                      </a:r>
                      <a:endParaRPr lang="en-US" altLang="zh-TW" sz="12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59493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1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Conculsion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</a:t>
            </a:r>
            <a:r>
              <a:rPr lang="zh-TW" altLang="en-US" dirty="0" smtClean="0"/>
              <a:t>原本為解決連續優化問題，雖然經過改善，但用在</a:t>
            </a:r>
            <a:r>
              <a:rPr lang="en-US" altLang="zh-TW" dirty="0" smtClean="0"/>
              <a:t>TSP</a:t>
            </a:r>
            <a:r>
              <a:rPr lang="zh-TW" altLang="en-US" dirty="0" smtClean="0"/>
              <a:t>問題上效果不那麼好</a:t>
            </a:r>
            <a:endParaRPr lang="en-US" altLang="zh-TW" dirty="0"/>
          </a:p>
          <a:p>
            <a:r>
              <a:rPr lang="zh-TW" altLang="en-US" dirty="0" smtClean="0"/>
              <a:t>布穀鳥雖會依照</a:t>
            </a:r>
            <a:r>
              <a:rPr lang="en-US" altLang="zh-TW" dirty="0" smtClean="0"/>
              <a:t>Levy flight</a:t>
            </a:r>
            <a:r>
              <a:rPr lang="zh-TW" altLang="en-US" dirty="0" smtClean="0"/>
              <a:t>尋找下個巢</a:t>
            </a:r>
            <a:r>
              <a:rPr lang="en-US" altLang="zh-TW" dirty="0" smtClean="0"/>
              <a:t>(</a:t>
            </a:r>
            <a:r>
              <a:rPr lang="zh-TW" altLang="en-US" dirty="0" smtClean="0"/>
              <a:t>城市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，但此公式沒有考量到距離問題，解決</a:t>
            </a:r>
            <a:r>
              <a:rPr lang="en-US" altLang="zh-TW" dirty="0" smtClean="0"/>
              <a:t>TSP</a:t>
            </a:r>
            <a:r>
              <a:rPr lang="zh-TW" altLang="en-US" dirty="0" smtClean="0"/>
              <a:t>問題上效率不那麼好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308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231</Words>
  <Application>Microsoft Office PowerPoint</Application>
  <PresentationFormat>寬螢幕</PresentationFormat>
  <Paragraphs>149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新細明體</vt:lpstr>
      <vt:lpstr>Arial</vt:lpstr>
      <vt:lpstr>Century Gothic</vt:lpstr>
      <vt:lpstr>Wingdings 3</vt:lpstr>
      <vt:lpstr>絲縷</vt:lpstr>
      <vt:lpstr>Random-Key Cuckoo Search Algorithm (Discrete Cuckoo Search) for the TSP</vt:lpstr>
      <vt:lpstr>Contents</vt:lpstr>
      <vt:lpstr>DCS</vt:lpstr>
      <vt:lpstr>ACO</vt:lpstr>
      <vt:lpstr>Experimental results</vt:lpstr>
      <vt:lpstr>Conculsion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Random-Key Cuckoo Search Algorithm (Discrete Cuckoo Search) for the TSP</dc:title>
  <dc:creator>詠軒 林</dc:creator>
  <cp:lastModifiedBy>詠軒 林</cp:lastModifiedBy>
  <cp:revision>47</cp:revision>
  <dcterms:created xsi:type="dcterms:W3CDTF">2018-12-23T10:59:31Z</dcterms:created>
  <dcterms:modified xsi:type="dcterms:W3CDTF">2019-01-14T19:35:39Z</dcterms:modified>
</cp:coreProperties>
</file>